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orben" panose="020B0604020202020204" charset="0"/>
      <p:regular r:id="rId44"/>
      <p:bold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DCE9A-899C-4FA1-B86E-B79A9D21B5C7}" v="51" dt="2023-08-06T16:36:41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0" name="Google Shape;1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6" name="Google Shape;14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4" name="Google Shape;14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8" name="Google Shape;14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2" name="Google Shape;1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6" name="Google Shape;14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2" name="Google Shape;14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9" name="Google Shape;14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7" name="Google Shape;14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3803927e5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3" name="Google Shape;1483;g23803927e5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3803927e5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1" name="Google Shape;1491;g23803927e5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7" name="Google Shape;14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2" name="Google Shape;15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3" name="Google Shape;150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3" name="Google Shape;15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9" name="Google Shape;15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5" name="Google Shape;15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6" name="Google Shape;15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3803927e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3803927e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45" name="Google Shape;15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1" name="Google Shape;135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6" name="Google Shape;13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1" name="Google Shape;1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9" name="Google Shape;13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5" name="Google Shape;1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3" name="Google Shape;1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2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2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11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2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12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2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4" name="Google Shape;674;p13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14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14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14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14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14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14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14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14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14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14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14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14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14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14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14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14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14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14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14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14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14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14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14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14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14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14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14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14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14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14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14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14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14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14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14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14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14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14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14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14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14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14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14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14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14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14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14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14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14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14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14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14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14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14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14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14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14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4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14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14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14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14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14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14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14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14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14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14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14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4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14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14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14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14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14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14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14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14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14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14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14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4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14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14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14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4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5" name="Google Shape;785;p14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6" name="Google Shape;786;p14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7" name="Google Shape;787;p14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8" name="Google Shape;788;p14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14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14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5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1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16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797" name="Google Shape;797;p1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1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1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1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1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1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1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1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1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1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1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1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1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1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1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1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1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1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1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1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1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1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1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1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1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1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1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1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1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1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1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1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1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1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1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1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1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1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1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1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1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1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1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1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1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1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1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1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1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1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1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1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1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1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1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1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1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1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1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1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1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1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1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1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1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1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1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1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1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1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1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1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1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1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1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1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1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1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1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1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1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1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1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1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1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1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1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1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1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1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2" name="Google Shape;1082;p16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3" name="Google Shape;1083;p16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6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16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16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16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7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0" name="Google Shape;1090;p1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17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17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3" name="Google Shape;1093;p17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4" name="Google Shape;1094;p17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17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17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17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17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17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17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17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17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17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17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17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17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17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17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17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17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17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17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17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17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17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17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17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5" name="Google Shape;1275;p17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6" name="Google Shape;1276;p17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7" name="Google Shape;1277;p1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19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4" name="Google Shape;1284;p19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5" name="Google Shape;128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0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20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2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5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5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37" name="Google Shape;537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38" name="Google Shape;5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42" name="Google Shape;542;p7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43" name="Google Shape;543;p7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7" name="Google Shape;647;p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8" name="Google Shape;648;p7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1" name="Google Shape;651;p8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9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1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2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22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2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2"/>
          <p:cNvSpPr txBox="1"/>
          <p:nvPr/>
        </p:nvSpPr>
        <p:spPr>
          <a:xfrm>
            <a:off x="202725" y="-150175"/>
            <a:ext cx="58938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Tolerance group for difference analyser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3" name="Google Shape;1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5" y="876850"/>
            <a:ext cx="8030180" cy="27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3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9" name="Google Shape;1409;p33"/>
          <p:cNvSpPr txBox="1"/>
          <p:nvPr/>
        </p:nvSpPr>
        <p:spPr>
          <a:xfrm>
            <a:off x="167375" y="275825"/>
            <a:ext cx="63423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Priorities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33"/>
          <p:cNvSpPr txBox="1"/>
          <p:nvPr/>
        </p:nvSpPr>
        <p:spPr>
          <a:xfrm>
            <a:off x="167375" y="651275"/>
            <a:ext cx="86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 this IMG activity, you define the priorities that are permitted for each warehouse number. The priority is used to control the 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00" y="1381725"/>
            <a:ext cx="7130600" cy="30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7" name="Google Shape;1417;p34"/>
          <p:cNvSpPr txBox="1"/>
          <p:nvPr/>
        </p:nvSpPr>
        <p:spPr>
          <a:xfrm>
            <a:off x="484800" y="670550"/>
            <a:ext cx="78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34"/>
          <p:cNvSpPr txBox="1"/>
          <p:nvPr/>
        </p:nvSpPr>
        <p:spPr>
          <a:xfrm>
            <a:off x="182425" y="223050"/>
            <a:ext cx="432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Reason for Physical Inventory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75" y="720050"/>
            <a:ext cx="8091700" cy="24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5"/>
          <p:cNvSpPr txBox="1"/>
          <p:nvPr/>
        </p:nvSpPr>
        <p:spPr>
          <a:xfrm>
            <a:off x="114875" y="337875"/>
            <a:ext cx="5195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Standard reason for each PI procedure</a:t>
            </a:r>
            <a:endParaRPr sz="19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00" y="814875"/>
            <a:ext cx="736337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6"/>
          <p:cNvSpPr txBox="1"/>
          <p:nvPr/>
        </p:nvSpPr>
        <p:spPr>
          <a:xfrm>
            <a:off x="157650" y="369600"/>
            <a:ext cx="849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 Master data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36"/>
          <p:cNvSpPr txBox="1"/>
          <p:nvPr/>
        </p:nvSpPr>
        <p:spPr>
          <a:xfrm>
            <a:off x="-135175" y="4715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36"/>
          <p:cNvSpPr txBox="1"/>
          <p:nvPr/>
        </p:nvSpPr>
        <p:spPr>
          <a:xfrm>
            <a:off x="202250" y="748875"/>
            <a:ext cx="69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Assign user to Tolerance group for Difference Analyzer - /scwm/pi_user_diff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3" name="Google Shape;14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5" y="1149075"/>
            <a:ext cx="7648700" cy="27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7"/>
          <p:cNvSpPr txBox="1"/>
          <p:nvPr/>
        </p:nvSpPr>
        <p:spPr>
          <a:xfrm>
            <a:off x="255300" y="407700"/>
            <a:ext cx="70179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user to Tolerance group for recount/clearing - /scwm/pi_user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9" name="Google Shape;1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75" y="824850"/>
            <a:ext cx="7731300" cy="29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8"/>
          <p:cNvSpPr txBox="1"/>
          <p:nvPr/>
        </p:nvSpPr>
        <p:spPr>
          <a:xfrm>
            <a:off x="220013" y="295075"/>
            <a:ext cx="7017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Scenario (Storage bin specific)</a:t>
            </a:r>
            <a:endParaRPr sz="19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38"/>
          <p:cNvSpPr txBox="1"/>
          <p:nvPr/>
        </p:nvSpPr>
        <p:spPr>
          <a:xfrm>
            <a:off x="292350" y="741375"/>
            <a:ext cx="43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1.Observe the stock in Warehouse monitor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6" name="Google Shape;1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" y="1253450"/>
            <a:ext cx="7716300" cy="24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9"/>
          <p:cNvSpPr txBox="1"/>
          <p:nvPr/>
        </p:nvSpPr>
        <p:spPr>
          <a:xfrm>
            <a:off x="315350" y="392675"/>
            <a:ext cx="701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PI Document using /scwm/pi_create   &gt; select and set flag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0" y="832650"/>
            <a:ext cx="7370875" cy="27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39"/>
          <p:cNvSpPr txBox="1"/>
          <p:nvPr/>
        </p:nvSpPr>
        <p:spPr>
          <a:xfrm>
            <a:off x="47275" y="3574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 Doc 5002 created.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40"/>
          <p:cNvSpPr txBox="1"/>
          <p:nvPr/>
        </p:nvSpPr>
        <p:spPr>
          <a:xfrm>
            <a:off x="195225" y="317575"/>
            <a:ext cx="701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Assign Counter and enter Count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9" name="Google Shape;14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5" y="778725"/>
            <a:ext cx="6980424" cy="29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5" name="Google Shape;146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00" y="844063"/>
            <a:ext cx="7288277" cy="32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41"/>
          <p:cNvSpPr txBox="1"/>
          <p:nvPr/>
        </p:nvSpPr>
        <p:spPr>
          <a:xfrm>
            <a:off x="0" y="356125"/>
            <a:ext cx="862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4. Enter Parent object, item cate., Counted qty, Product, ST, Owner, PED and Save (status will change to Counted)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3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3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3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3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4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2" name="Google Shape;1472;p42"/>
          <p:cNvSpPr txBox="1"/>
          <p:nvPr/>
        </p:nvSpPr>
        <p:spPr>
          <a:xfrm>
            <a:off x="-308350" y="262800"/>
            <a:ext cx="30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Post the difference (EWM)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473" name="Google Shape;1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00" y="717800"/>
            <a:ext cx="7070525" cy="16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0" y="2571750"/>
            <a:ext cx="7005675" cy="1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75" y="801800"/>
            <a:ext cx="7168126" cy="34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43"/>
          <p:cNvSpPr txBox="1"/>
          <p:nvPr/>
        </p:nvSpPr>
        <p:spPr>
          <a:xfrm>
            <a:off x="254775" y="343400"/>
            <a:ext cx="70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6. Difference posted in EWM side, Check the result in WH monitor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4"/>
          <p:cNvSpPr txBox="1"/>
          <p:nvPr/>
        </p:nvSpPr>
        <p:spPr>
          <a:xfrm>
            <a:off x="172175" y="320875"/>
            <a:ext cx="70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7. Post the difference for ERP Side (/scwm/diff_analyzer)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6" name="Google Shape;14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50" y="770050"/>
            <a:ext cx="7370875" cy="32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50" y="4034100"/>
            <a:ext cx="23526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44"/>
          <p:cNvSpPr txBox="1"/>
          <p:nvPr/>
        </p:nvSpPr>
        <p:spPr>
          <a:xfrm>
            <a:off x="355150" y="4253175"/>
            <a:ext cx="532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– WT created to update data in ERP side) 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5"/>
          <p:cNvSpPr txBox="1"/>
          <p:nvPr/>
        </p:nvSpPr>
        <p:spPr>
          <a:xfrm>
            <a:off x="254775" y="343400"/>
            <a:ext cx="70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Observe the results in MMBE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4" name="Google Shape;1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5" y="743600"/>
            <a:ext cx="7716276" cy="26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75" y="475275"/>
            <a:ext cx="7017951" cy="31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47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6" name="Google Shape;1506;p47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47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3921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47"/>
          <p:cNvSpPr/>
          <p:nvPr/>
        </p:nvSpPr>
        <p:spPr>
          <a:xfrm>
            <a:off x="2109623" y="800360"/>
            <a:ext cx="4744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47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47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48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8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49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49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0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11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8" name="Google Shape;1528;p50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5882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9" name="Google Shape;1529;p50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03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0" name="Google Shape;1530;p50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31" name="Google Shape;1531;p50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32" name="Google Shape;1532;p50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0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51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9" name="Google Shape;1539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5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5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5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5"/>
          <p:cNvSpPr txBox="1"/>
          <p:nvPr/>
        </p:nvSpPr>
        <p:spPr>
          <a:xfrm>
            <a:off x="179675" y="247775"/>
            <a:ext cx="6540300" cy="51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07000"/>
              </a:lnSpc>
            </a:pPr>
            <a:r>
              <a:rPr lang="en" sz="2000" dirty="0">
                <a:solidFill>
                  <a:schemeClr val="lt1"/>
                </a:solidFill>
                <a:latin typeface="Cambria"/>
                <a:ea typeface="Cambria"/>
              </a:rPr>
              <a:t>   EWM Physical Inventory 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45" name="Google Shape;1345;p25"/>
          <p:cNvSpPr txBox="1"/>
          <p:nvPr/>
        </p:nvSpPr>
        <p:spPr>
          <a:xfrm>
            <a:off x="292350" y="687825"/>
            <a:ext cx="65322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0360" indent="-298450">
              <a:buClr>
                <a:schemeClr val="lt1"/>
              </a:buClr>
              <a:buSzPts val="16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latin typeface="Calibri"/>
                <a:cs typeface="Calibri"/>
              </a:rPr>
              <a:t>Define Physical Inventory area, Number range for Physical Inventory docs, Physical inventory specific settings</a:t>
            </a:r>
          </a:p>
          <a:p>
            <a:pPr marL="340360" indent="-298450">
              <a:buClr>
                <a:schemeClr val="lt1"/>
              </a:buClr>
              <a:buSzPts val="16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latin typeface="Calibri"/>
                <a:cs typeface="Calibri"/>
              </a:rPr>
              <a:t>Storage bin specific PI, Product specific PI</a:t>
            </a:r>
            <a:endParaRPr lang="en" dirty="0"/>
          </a:p>
          <a:p>
            <a:pPr marL="340360" indent="-298450">
              <a:buClr>
                <a:schemeClr val="lt1"/>
              </a:buClr>
              <a:buSzPts val="16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latin typeface="Calibri"/>
                <a:cs typeface="Calibri"/>
              </a:rPr>
              <a:t>Cycle Counting Physical inventory</a:t>
            </a:r>
            <a:endParaRPr lang="en" dirty="0">
              <a:solidFill>
                <a:schemeClr val="lt1"/>
              </a:solidFill>
            </a:endParaRPr>
          </a:p>
          <a:p>
            <a:pPr marL="340360" lvl="0" indent="-29845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endParaRPr lang="en" sz="16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52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8" name="Google Shape;1548;p52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49" name="Google Shape;154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52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52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52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3" name="Google Shape;1553;p52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4" name="Google Shape;1554;p52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5" name="Google Shape;1555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52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8" name="Google Shape;1558;p52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9" name="Google Shape;1559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0" name="Google Shape;1560;p52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61" name="Google Shape;1561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3" name="Google Shape;1563;p52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52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52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6" name="Google Shape;1566;p52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53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2" name="Google Shape;1572;p53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3" name="Google Shape;1573;p53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4" name="Google Shape;1574;p53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6"/>
          <p:cNvSpPr txBox="1">
            <a:spLocks noGrp="1"/>
          </p:cNvSpPr>
          <p:nvPr>
            <p:ph type="title" idx="4294967295"/>
          </p:nvPr>
        </p:nvSpPr>
        <p:spPr>
          <a:xfrm>
            <a:off x="209750" y="268300"/>
            <a:ext cx="7516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Physical Inventory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4" name="Google Shape;1354;p26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55" name="Google Shape;1355;p26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26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7" name="Google Shape;1357;p26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26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6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0" name="Google Shape;1360;p26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1" name="Google Shape;1361;p26"/>
          <p:cNvSpPr txBox="1"/>
          <p:nvPr/>
        </p:nvSpPr>
        <p:spPr>
          <a:xfrm>
            <a:off x="97300" y="646800"/>
            <a:ext cx="7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Organizational unit in a physical inventory process comprising a number of locations.</a:t>
            </a:r>
            <a:endParaRPr/>
          </a:p>
        </p:txBody>
      </p:sp>
      <p:pic>
        <p:nvPicPr>
          <p:cNvPr id="1362" name="Google Shape;13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00" y="1099800"/>
            <a:ext cx="6915575" cy="2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00" y="535350"/>
            <a:ext cx="7483475" cy="35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8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4" name="Google Shape;1374;p28"/>
          <p:cNvSpPr txBox="1"/>
          <p:nvPr/>
        </p:nvSpPr>
        <p:spPr>
          <a:xfrm>
            <a:off x="265192" y="408378"/>
            <a:ext cx="4671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Assign Physical Inventory area to Activity area</a:t>
            </a:r>
            <a:endParaRPr sz="24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28"/>
          <p:cNvSpPr txBox="1"/>
          <p:nvPr/>
        </p:nvSpPr>
        <p:spPr>
          <a:xfrm>
            <a:off x="0" y="748875"/>
            <a:ext cx="689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6" name="Google Shape;13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0" y="886800"/>
            <a:ext cx="7761351" cy="30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9"/>
          <p:cNvSpPr txBox="1"/>
          <p:nvPr/>
        </p:nvSpPr>
        <p:spPr>
          <a:xfrm>
            <a:off x="187675" y="271000"/>
            <a:ext cx="502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Number range for PI Documents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2" name="Google Shape;13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75" y="860325"/>
            <a:ext cx="6604976" cy="29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0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8" name="Google Shape;1388;p30"/>
          <p:cNvSpPr txBox="1"/>
          <p:nvPr/>
        </p:nvSpPr>
        <p:spPr>
          <a:xfrm>
            <a:off x="430400" y="2435075"/>
            <a:ext cx="719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0"/>
          <p:cNvSpPr txBox="1"/>
          <p:nvPr/>
        </p:nvSpPr>
        <p:spPr>
          <a:xfrm>
            <a:off x="177650" y="285325"/>
            <a:ext cx="770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PI specific settings in the warehouse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0" name="Google Shape;1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75" y="781675"/>
            <a:ext cx="7626075" cy="2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1"/>
          <p:cNvSpPr txBox="1"/>
          <p:nvPr/>
        </p:nvSpPr>
        <p:spPr>
          <a:xfrm>
            <a:off x="172650" y="300350"/>
            <a:ext cx="79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Configure Cycle counting</a:t>
            </a:r>
            <a:endParaRPr sz="1800" b="1" i="0" u="none" strike="noStrike" cap="none">
              <a:solidFill>
                <a:srgbClr val="0070C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31"/>
          <p:cNvSpPr txBox="1"/>
          <p:nvPr/>
        </p:nvSpPr>
        <p:spPr>
          <a:xfrm>
            <a:off x="172650" y="683300"/>
            <a:ext cx="8589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warehouse number, you define the following for the cycle counting physical inventory procedure: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indicator is maintained according to the master data of the material. Can be found in the menu under </a:t>
            </a: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Warehouse Management -&gt; Master Data -&gt; Product -&gt; Maintain Warehouse Product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7" name="Google Shape;13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75" y="1808850"/>
            <a:ext cx="7153125" cy="25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SAP EWM  EXTENDED WAREHOUSE MANAGEMENT TRAINING</vt:lpstr>
      <vt:lpstr>PowerPoint Presentation</vt:lpstr>
      <vt:lpstr>PowerPoint Presentation</vt:lpstr>
      <vt:lpstr>EWM Physical 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revision>17</cp:revision>
  <dcterms:modified xsi:type="dcterms:W3CDTF">2023-08-06T16:37:36Z</dcterms:modified>
</cp:coreProperties>
</file>